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6816"/>
            <a:ext cx="40603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мероприятий/инициатива,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Производительность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бригады в ПСР - проектах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17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39872"/>
            <a:ext cx="4006907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принять участие в конкурсе может работник Госкорпорации «Росатом» или организации Госкорпорации «Росатом», который соответствует общим требованиям приказа.
В Программе признания принимают участие работники, относящиеся к категории рабочие и являющиеся назначенными старшими бригадирами/ бригадирами в бригадах/трудовых коллективах по выполнению строительно-монтажных работ (с численностью бригады от 10 работников).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ПРОИЗВОДИТЕЛЬНОСТЬ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БРИГАДЫ В ПСР -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041944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Поддержание высокого уровня квалификации рабочих подотчетной бригады
Участие в обучении новых сотрудников и наставничество у студентов – количество человек и результаты
Инициирование актуального дополнительного обучения/подготовки для работников бригады.
Самостоятельное развитие и поддержания высокого профессионального уровня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Охрана труда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травматизма в строительной бригаде  
Отсутствие дисциплинарных взысканий за нарушение требований безопасности (за последний год).
Участие в развитии культуры безопасности и охраны труда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Производительность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Высокая эффективность в выполнении работ. Реализация объема работ выше запланированного производственного плана при надлежащем качестве. Влияние на сокращение сроков выполнения работ.
Выполняет сложные строительные работы, эффективно использует имеющиеся ресурсы.
Участие бригады в ключевых событиях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бригады в ПСР - 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 эффективности участия в ПСР- проекте или новых, современных методов в работе, разработка и внедрение ППУ, наличие решений, уникальных практик и/или проектов, принесших оптимизацию сроков строительных процессов, давших экономический эффект.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53724</TotalTime>
  <Words>2227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2026-02-11T10:13:28Z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